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8" r:id="rId11"/>
    <p:sldId id="269" r:id="rId12"/>
    <p:sldId id="267" r:id="rId13"/>
    <p:sldId id="272" r:id="rId14"/>
    <p:sldId id="273" r:id="rId15"/>
    <p:sldId id="270" r:id="rId16"/>
    <p:sldId id="271" r:id="rId17"/>
    <p:sldId id="274" r:id="rId18"/>
    <p:sldId id="275" r:id="rId19"/>
    <p:sldId id="261" r:id="rId20"/>
    <p:sldId id="262" r:id="rId21"/>
    <p:sldId id="280" r:id="rId22"/>
    <p:sldId id="281" r:id="rId23"/>
    <p:sldId id="276" r:id="rId24"/>
    <p:sldId id="277" r:id="rId25"/>
    <p:sldId id="278" r:id="rId26"/>
    <p:sldId id="27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F9101-2A75-0936-6757-727BC16A3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FD89CE-A2B7-1286-ACC0-CC0856B6C5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3BE4A-C3F7-D146-D2F4-7EF75D24E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37C5A-1B18-4AC3-BD76-4DBE5ABAE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EDC5C-F337-D508-749F-81562463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981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F6FB0-E7E5-756A-9A93-F28F7865A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A57D0D-7900-8667-50CE-C449A5EB4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20372-EF0B-32BA-0333-0D13CE10E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503BE-604C-8500-E6C5-55EEAC20E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A1423-48A6-72F8-48F3-B09572501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5793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99AAF3-E432-8ED7-44E3-BEECD4A08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D38F3B-BA25-5318-31C5-D8A49CECF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BA26D-8F9C-E7F5-5C74-258DB1874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2776E-3664-27C7-6B76-A4828061E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83012-DC0B-86D7-1148-500A8C7E2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7301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1D63-EDAB-0E25-E21D-0F7B882F8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7BE98-E3C7-EA14-45FE-B049DD593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87197-108D-4977-3DCB-D19C9465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591D7-8F3A-F822-62A1-26961CFB2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8DC98-48AF-BA1B-7673-242D604C1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8952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39B89-EFF0-D594-DEDC-0DAF967F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5E15D-CD62-4D79-5E49-1541B8F15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2D00A-D65C-5BBF-7AC6-EF7D2D179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C629D-504E-BBC0-10EF-4A8634AAC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3F925-3E24-FEBD-10EE-25961C777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2133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76A23-25C5-A3E7-C7AA-2B3D7255D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F9EBF-9668-847C-C724-D798D98FA8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6C640-D909-D38A-3556-DCDBD397E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F2B1C-CF6A-90D2-1237-C5CA7746B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2E142-16E9-C6C4-0203-3E05E3BCD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6C158-C641-92FC-E553-720C4F8E6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9024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AFBE9-CCE9-F36C-417B-84F36832F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B7C6E-4EED-2024-4DAD-AEA94B0FF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C423A3-921B-E52E-7DED-C7D468642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B77369-39DC-6671-9675-B742DE8C83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6BC9E4-38E3-2C14-1F22-427F50D074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5B6A8C-1AF4-2878-B748-92784F4C9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3DFCFA-EF9B-C086-3D4A-4BD8BF746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2C040C-B41E-B97C-B304-E1178675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658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FD97-3011-8238-885F-C11289E38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E6C749-3363-D8C0-19F6-58DCDC7AB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7B18FF-2E29-5D15-D534-95B9B62F9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B2557C-DC09-1069-823A-6C47374C7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906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24AC00-544B-2C0A-6617-98B88F2E2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A13130-6083-8C7F-0D43-1E537946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A0B1C-CEA0-13EA-773A-6DB3F6EDA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9542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80C7E-659D-ED0E-6963-54A6A0FD2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B7968-66D2-0074-272B-E8576FAED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BE196-71B5-B50D-C4B4-2788D65696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F48E05-75CB-3D70-7542-AE3A1BA52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C084E-7AFE-B114-ED03-AE689D4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FDBB1C-4F99-D368-3A07-EBE194972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1234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EE71E-45C2-CD13-47DB-2C878EC8B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95B4FB-4DE5-8D8B-1BBC-A430ECBBA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D33C21-232D-F72A-55C4-64B897716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00EE4-A451-D91B-CE83-74761AD8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65A90-4056-4584-3957-51553345D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EA9AC2-A952-0D18-11B5-09E323988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03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9477D1-76A6-74B2-BF24-105EC1947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8AADD-6C3B-55C3-6BBE-EA161DDE5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457B0-9369-A8FB-3A97-0F0AB7AA7F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A6E3B6-BF3C-4F76-B127-6419975B111E}" type="datetimeFigureOut">
              <a:rPr lang="en-IN" smtClean="0"/>
              <a:t>14-05-2024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6EA3A-6B09-E774-D1AA-DD51AF423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F533D-FDA4-067B-4FD2-9CE40A167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DCC936-BB17-4208-BF0C-6D7CC5437E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3317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470BD-BDA3-80AC-4D37-8A578D962A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Introduction to Computer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896F8-3480-E309-A089-06544E9D45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776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network with text&#10;&#10;Description automatically generated with medium confidence">
            <a:extLst>
              <a:ext uri="{FF2B5EF4-FFF2-40B4-BE49-F238E27FC236}">
                <a16:creationId xmlns:a16="http://schemas.microsoft.com/office/drawing/2014/main" id="{B393B591-AB9D-4CC0-B0DF-3B24EC1E5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3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76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network diagram with words&#10;&#10;Description automatically generated">
            <a:extLst>
              <a:ext uri="{FF2B5EF4-FFF2-40B4-BE49-F238E27FC236}">
                <a16:creationId xmlns:a16="http://schemas.microsoft.com/office/drawing/2014/main" id="{FD1A3F49-7611-428E-2383-2E8B9C9C2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171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network diagram with text&#10;&#10;Description automatically generated">
            <a:extLst>
              <a:ext uri="{FF2B5EF4-FFF2-40B4-BE49-F238E27FC236}">
                <a16:creationId xmlns:a16="http://schemas.microsoft.com/office/drawing/2014/main" id="{33185400-13C3-BB3B-B307-81F118FD4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219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DD18EB1-DFB8-2BF2-24AE-E75AECA1C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17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3582D25-B5CB-99B3-02F3-81A144772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43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20F7AC8A-3163-980C-9E27-5410BDD4A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761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screen with yellow text&#10;&#10;Description automatically generated">
            <a:extLst>
              <a:ext uri="{FF2B5EF4-FFF2-40B4-BE49-F238E27FC236}">
                <a16:creationId xmlns:a16="http://schemas.microsoft.com/office/drawing/2014/main" id="{C3AC4382-9EDB-DA9C-ABEB-FF22B18F9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931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A7D91FE-260C-7CFB-F7C7-785441B3D5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11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0A28DC74-F965-8D57-1BB2-A18DA23F2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029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&#10;&#10;Description automatically generated">
            <a:extLst>
              <a:ext uri="{FF2B5EF4-FFF2-40B4-BE49-F238E27FC236}">
                <a16:creationId xmlns:a16="http://schemas.microsoft.com/office/drawing/2014/main" id="{314CF9AB-EA2A-4245-0C20-81714D2DD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84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network logo on a black background&#10;&#10;Description automatically generated">
            <a:extLst>
              <a:ext uri="{FF2B5EF4-FFF2-40B4-BE49-F238E27FC236}">
                <a16:creationId xmlns:a16="http://schemas.microsoft.com/office/drawing/2014/main" id="{1C5F3D6C-6803-B00D-FFEE-B68EC71069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08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11F115B-1E64-C8CF-E8EC-A849F93A5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8139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2EB9A2C-0FBE-D866-EF69-BCD11C3D5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3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9550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A88CE83-49C8-A906-06B5-C61A81C81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620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321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71461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81462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7045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black background&#10;&#10;Description automatically generated">
            <a:extLst>
              <a:ext uri="{FF2B5EF4-FFF2-40B4-BE49-F238E27FC236}">
                <a16:creationId xmlns:a16="http://schemas.microsoft.com/office/drawing/2014/main" id="{AA2ECCD4-C29E-164C-3E15-6A13F58EF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66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6361F91-C1B6-20C0-572B-1CF833D98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18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6B1A47E-567F-2326-E6DE-E7B2E9998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3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503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5AEEDF1-E7C0-9919-9B84-40CB2F581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3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690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533D1D3-A3BF-A3BC-92C5-55A7E5E91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73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network screen shot&#10;&#10;Description automatically generated">
            <a:extLst>
              <a:ext uri="{FF2B5EF4-FFF2-40B4-BE49-F238E27FC236}">
                <a16:creationId xmlns:a16="http://schemas.microsoft.com/office/drawing/2014/main" id="{FB165487-4BD7-F5A4-B6CE-1EDE6194B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104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network with text and icons&#10;&#10;Description automatically generated with medium confidence">
            <a:extLst>
              <a:ext uri="{FF2B5EF4-FFF2-40B4-BE49-F238E27FC236}">
                <a16:creationId xmlns:a16="http://schemas.microsoft.com/office/drawing/2014/main" id="{4CB6D3B3-F269-D4C8-9B78-B657A243A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937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4</Words>
  <Application>Microsoft Office PowerPoint</Application>
  <PresentationFormat>Widescreen</PresentationFormat>
  <Paragraphs>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Aptos</vt:lpstr>
      <vt:lpstr>Aptos Display</vt:lpstr>
      <vt:lpstr>Arial</vt:lpstr>
      <vt:lpstr>Office Theme</vt:lpstr>
      <vt:lpstr>Introduction to Computer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Networks</dc:title>
  <dc:creator>Saket Raj</dc:creator>
  <cp:lastModifiedBy>Saket Raj</cp:lastModifiedBy>
  <cp:revision>3</cp:revision>
  <dcterms:created xsi:type="dcterms:W3CDTF">2024-05-11T09:08:34Z</dcterms:created>
  <dcterms:modified xsi:type="dcterms:W3CDTF">2024-05-14T18:06:58Z</dcterms:modified>
</cp:coreProperties>
</file>

<file path=docProps/thumbnail.jpeg>
</file>